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66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B5060-4D71-47E0-B65F-441AEFF7EB9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B5060-4D71-47E0-B65F-441AEFF7EB9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B5060-4D71-47E0-B65F-441AEFF7EB9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B5060-4D71-47E0-B65F-441AEFF7EB9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B5060-4D71-47E0-B65F-441AEFF7EB9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B5060-4D71-47E0-B65F-441AEFF7EB9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B5060-4D71-47E0-B65F-441AEFF7EB9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B5060-4D71-47E0-B65F-441AEFF7EB9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B5060-4D71-47E0-B65F-441AEFF7EB9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B5060-4D71-47E0-B65F-441AEFF7EB9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B5060-4D71-47E0-B65F-441AEFF7EB97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EB5060-4D71-47E0-B65F-441AEFF7EB97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2" name="WordArt 24" descr="Brunpapper"/>
          <p:cNvSpPr>
            <a:spLocks noChangeArrowheads="1" noChangeShapeType="1" noTextEdit="1"/>
          </p:cNvSpPr>
          <p:nvPr/>
        </p:nvSpPr>
        <p:spPr bwMode="auto">
          <a:xfrm>
            <a:off x="3857620" y="857232"/>
            <a:ext cx="428628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sv-SE" sz="3600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Schysst </a:t>
            </a:r>
            <a:r>
              <a:rPr lang="sv-SE" sz="3600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arkitektur AB</a:t>
            </a:r>
            <a:endParaRPr lang="sv-SE" sz="3600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0" name="Cube 49"/>
          <p:cNvSpPr/>
          <p:nvPr/>
        </p:nvSpPr>
        <p:spPr>
          <a:xfrm>
            <a:off x="357158" y="1714488"/>
            <a:ext cx="2857520" cy="4572032"/>
          </a:xfrm>
          <a:prstGeom prst="cube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2" name="Cube 51"/>
          <p:cNvSpPr/>
          <p:nvPr/>
        </p:nvSpPr>
        <p:spPr>
          <a:xfrm>
            <a:off x="3357554" y="1643050"/>
            <a:ext cx="2928958" cy="4643470"/>
          </a:xfrm>
          <a:prstGeom prst="cube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3" name="Rectangle 52"/>
          <p:cNvSpPr/>
          <p:nvPr/>
        </p:nvSpPr>
        <p:spPr>
          <a:xfrm>
            <a:off x="4929190" y="2643182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4" name="Rectangle 53"/>
          <p:cNvSpPr/>
          <p:nvPr/>
        </p:nvSpPr>
        <p:spPr>
          <a:xfrm>
            <a:off x="3643306" y="2643182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5" name="Rectangle 54"/>
          <p:cNvSpPr/>
          <p:nvPr/>
        </p:nvSpPr>
        <p:spPr>
          <a:xfrm>
            <a:off x="4071934" y="2643182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6" name="Rectangle 55"/>
          <p:cNvSpPr/>
          <p:nvPr/>
        </p:nvSpPr>
        <p:spPr>
          <a:xfrm>
            <a:off x="4500562" y="2643182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7" name="Rectangle 56"/>
          <p:cNvSpPr/>
          <p:nvPr/>
        </p:nvSpPr>
        <p:spPr>
          <a:xfrm>
            <a:off x="4929190" y="3429000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8" name="Rectangle 57"/>
          <p:cNvSpPr/>
          <p:nvPr/>
        </p:nvSpPr>
        <p:spPr>
          <a:xfrm>
            <a:off x="3643306" y="3429000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9" name="Rectangle 58"/>
          <p:cNvSpPr/>
          <p:nvPr/>
        </p:nvSpPr>
        <p:spPr>
          <a:xfrm>
            <a:off x="4071934" y="3429000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0" name="Rectangle 59"/>
          <p:cNvSpPr/>
          <p:nvPr/>
        </p:nvSpPr>
        <p:spPr>
          <a:xfrm>
            <a:off x="4500562" y="3429000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1" name="Rectangle 60"/>
          <p:cNvSpPr/>
          <p:nvPr/>
        </p:nvSpPr>
        <p:spPr>
          <a:xfrm>
            <a:off x="4929190" y="4214818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2" name="Rectangle 61"/>
          <p:cNvSpPr/>
          <p:nvPr/>
        </p:nvSpPr>
        <p:spPr>
          <a:xfrm>
            <a:off x="3643306" y="4214818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3" name="Rectangle 62"/>
          <p:cNvSpPr/>
          <p:nvPr/>
        </p:nvSpPr>
        <p:spPr>
          <a:xfrm>
            <a:off x="4071934" y="4214818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4" name="Rectangle 63"/>
          <p:cNvSpPr/>
          <p:nvPr/>
        </p:nvSpPr>
        <p:spPr>
          <a:xfrm>
            <a:off x="4500562" y="4214818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5" name="Rectangle 64"/>
          <p:cNvSpPr/>
          <p:nvPr/>
        </p:nvSpPr>
        <p:spPr>
          <a:xfrm>
            <a:off x="4929190" y="5000636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6" name="Rectangle 65"/>
          <p:cNvSpPr/>
          <p:nvPr/>
        </p:nvSpPr>
        <p:spPr>
          <a:xfrm>
            <a:off x="3643306" y="5000636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7" name="Rectangle 66"/>
          <p:cNvSpPr/>
          <p:nvPr/>
        </p:nvSpPr>
        <p:spPr>
          <a:xfrm>
            <a:off x="4071934" y="5000636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8" name="Rectangle 67"/>
          <p:cNvSpPr/>
          <p:nvPr/>
        </p:nvSpPr>
        <p:spPr>
          <a:xfrm>
            <a:off x="4500562" y="5000636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9" name="Rectangle 68"/>
          <p:cNvSpPr/>
          <p:nvPr/>
        </p:nvSpPr>
        <p:spPr>
          <a:xfrm>
            <a:off x="1880506" y="2751333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0" name="Rectangle 69"/>
          <p:cNvSpPr/>
          <p:nvPr/>
        </p:nvSpPr>
        <p:spPr>
          <a:xfrm>
            <a:off x="594622" y="2751333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1" name="Rectangle 70"/>
          <p:cNvSpPr/>
          <p:nvPr/>
        </p:nvSpPr>
        <p:spPr>
          <a:xfrm>
            <a:off x="1023250" y="2751333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2" name="Rectangle 71"/>
          <p:cNvSpPr/>
          <p:nvPr/>
        </p:nvSpPr>
        <p:spPr>
          <a:xfrm>
            <a:off x="1451878" y="2751333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3" name="Rectangle 72"/>
          <p:cNvSpPr/>
          <p:nvPr/>
        </p:nvSpPr>
        <p:spPr>
          <a:xfrm>
            <a:off x="1880506" y="3537151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4" name="Rectangle 73"/>
          <p:cNvSpPr/>
          <p:nvPr/>
        </p:nvSpPr>
        <p:spPr>
          <a:xfrm>
            <a:off x="594622" y="3537151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5" name="Rectangle 74"/>
          <p:cNvSpPr/>
          <p:nvPr/>
        </p:nvSpPr>
        <p:spPr>
          <a:xfrm>
            <a:off x="1023250" y="3537151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6" name="Rectangle 75"/>
          <p:cNvSpPr/>
          <p:nvPr/>
        </p:nvSpPr>
        <p:spPr>
          <a:xfrm>
            <a:off x="1451878" y="3537151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7" name="Rectangle 76"/>
          <p:cNvSpPr/>
          <p:nvPr/>
        </p:nvSpPr>
        <p:spPr>
          <a:xfrm>
            <a:off x="1880506" y="4322969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8" name="Rectangle 77"/>
          <p:cNvSpPr/>
          <p:nvPr/>
        </p:nvSpPr>
        <p:spPr>
          <a:xfrm>
            <a:off x="594622" y="4322969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9" name="Rectangle 78"/>
          <p:cNvSpPr/>
          <p:nvPr/>
        </p:nvSpPr>
        <p:spPr>
          <a:xfrm>
            <a:off x="1023250" y="4322969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0" name="Rectangle 79"/>
          <p:cNvSpPr/>
          <p:nvPr/>
        </p:nvSpPr>
        <p:spPr>
          <a:xfrm>
            <a:off x="1451878" y="4322969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1" name="Rectangle 80"/>
          <p:cNvSpPr/>
          <p:nvPr/>
        </p:nvSpPr>
        <p:spPr>
          <a:xfrm>
            <a:off x="1880506" y="5108787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2" name="Rectangle 81"/>
          <p:cNvSpPr/>
          <p:nvPr/>
        </p:nvSpPr>
        <p:spPr>
          <a:xfrm>
            <a:off x="594622" y="5108787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3" name="Rectangle 82"/>
          <p:cNvSpPr/>
          <p:nvPr/>
        </p:nvSpPr>
        <p:spPr>
          <a:xfrm>
            <a:off x="1023250" y="5108787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4" name="Rectangle 83"/>
          <p:cNvSpPr/>
          <p:nvPr/>
        </p:nvSpPr>
        <p:spPr>
          <a:xfrm>
            <a:off x="1451878" y="5108787"/>
            <a:ext cx="285752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5" name="Rectangle 84"/>
          <p:cNvSpPr/>
          <p:nvPr/>
        </p:nvSpPr>
        <p:spPr>
          <a:xfrm>
            <a:off x="1142976" y="5786454"/>
            <a:ext cx="285752" cy="50006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6" name="Rectangle 85"/>
          <p:cNvSpPr/>
          <p:nvPr/>
        </p:nvSpPr>
        <p:spPr>
          <a:xfrm>
            <a:off x="4286248" y="5786454"/>
            <a:ext cx="285752" cy="50006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7" name="Cube 86"/>
          <p:cNvSpPr/>
          <p:nvPr/>
        </p:nvSpPr>
        <p:spPr>
          <a:xfrm>
            <a:off x="6572264" y="3214686"/>
            <a:ext cx="2071702" cy="3071834"/>
          </a:xfrm>
          <a:prstGeom prst="cube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8" name="Rectangle 87"/>
          <p:cNvSpPr/>
          <p:nvPr/>
        </p:nvSpPr>
        <p:spPr>
          <a:xfrm>
            <a:off x="7595546" y="4071942"/>
            <a:ext cx="285752" cy="56198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9" name="Rectangle 88"/>
          <p:cNvSpPr/>
          <p:nvPr/>
        </p:nvSpPr>
        <p:spPr>
          <a:xfrm>
            <a:off x="6738290" y="4071942"/>
            <a:ext cx="285752" cy="56198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0" name="Rectangle 89"/>
          <p:cNvSpPr/>
          <p:nvPr/>
        </p:nvSpPr>
        <p:spPr>
          <a:xfrm>
            <a:off x="7166918" y="4071942"/>
            <a:ext cx="285752" cy="56198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1" name="Rectangle 90"/>
          <p:cNvSpPr/>
          <p:nvPr/>
        </p:nvSpPr>
        <p:spPr>
          <a:xfrm>
            <a:off x="7595546" y="4786322"/>
            <a:ext cx="285752" cy="56198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2" name="Rectangle 91"/>
          <p:cNvSpPr/>
          <p:nvPr/>
        </p:nvSpPr>
        <p:spPr>
          <a:xfrm>
            <a:off x="6738290" y="4786322"/>
            <a:ext cx="285752" cy="56198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3" name="Rectangle 92"/>
          <p:cNvSpPr/>
          <p:nvPr/>
        </p:nvSpPr>
        <p:spPr>
          <a:xfrm>
            <a:off x="7166918" y="4786322"/>
            <a:ext cx="285752" cy="56198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4" name="Rectangle 93"/>
          <p:cNvSpPr/>
          <p:nvPr/>
        </p:nvSpPr>
        <p:spPr>
          <a:xfrm>
            <a:off x="7168906" y="5786454"/>
            <a:ext cx="285752" cy="50006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05" name="Rectangle 104"/>
          <p:cNvSpPr/>
          <p:nvPr/>
        </p:nvSpPr>
        <p:spPr>
          <a:xfrm>
            <a:off x="6738290" y="5510226"/>
            <a:ext cx="285752" cy="56198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06" name="Rectangle 105"/>
          <p:cNvSpPr/>
          <p:nvPr/>
        </p:nvSpPr>
        <p:spPr>
          <a:xfrm>
            <a:off x="7597534" y="5508238"/>
            <a:ext cx="285752" cy="56198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</TotalTime>
  <Words>3</Words>
  <Application>Microsoft PowerPoint</Application>
  <PresentationFormat>Bildspel på skärmen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Bild 1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Gertrud Strake</dc:creator>
  <cp:lastModifiedBy>U Nilsson</cp:lastModifiedBy>
  <cp:revision>10</cp:revision>
  <dcterms:created xsi:type="dcterms:W3CDTF">2001-11-16T08:07:15Z</dcterms:created>
  <dcterms:modified xsi:type="dcterms:W3CDTF">2007-03-28T09:24:34Z</dcterms:modified>
</cp:coreProperties>
</file>